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29"/>
  </p:normalViewPr>
  <p:slideViewPr>
    <p:cSldViewPr snapToGrid="0">
      <p:cViewPr varScale="1">
        <p:scale>
          <a:sx n="95" d="100"/>
          <a:sy n="95" d="100"/>
        </p:scale>
        <p:origin x="200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875FD-CF00-11DD-D395-0D162D2224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53300" y="1814512"/>
            <a:ext cx="4700588" cy="1006474"/>
          </a:xfrm>
        </p:spPr>
        <p:txBody>
          <a:bodyPr anchor="b">
            <a:normAutofit/>
          </a:bodyPr>
          <a:lstStyle>
            <a:lvl1pPr algn="ctr">
              <a:defRPr sz="4800"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4B307D-6759-D177-81A2-AE30B88028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24488" y="3051175"/>
            <a:ext cx="6629400" cy="755650"/>
          </a:xfrm>
        </p:spPr>
        <p:txBody>
          <a:bodyPr/>
          <a:lstStyle>
            <a:lvl1pPr marL="0" indent="0" algn="ctr">
              <a:buNone/>
              <a:defRPr sz="2400" b="1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271213-EE53-66DA-582C-00AF447C4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2074-EC0B-2B41-B475-51D16C37C68C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065B8C-DE6E-B486-5AF4-7EF5003E5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6FAFB9-EA85-FDED-7F2C-9ABC727DD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92075-A5B9-C54C-B3FC-1C18D7AF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491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40631-FDF1-261F-66D1-BBA9BD84E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0E228D-E004-EA6F-31B8-926184335A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F29A77-D977-8661-3D79-AA11EBD12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2074-EC0B-2B41-B475-51D16C37C68C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272CE6-51C4-B86F-5FCA-92351B64F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FC8A31-CBD3-0326-466C-4A6223F07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92075-A5B9-C54C-B3FC-1C18D7AF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255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7CED19-F54A-449E-72EE-AF344CD57F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3F243E-F370-76C6-FFE7-DA377EF87C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436A7F-D513-8746-9C8E-E895F5F39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2074-EC0B-2B41-B475-51D16C37C68C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29990A-0E69-16C2-D02C-07D70DCE3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A077B4-0FAB-6A86-8AA9-749C6D461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92075-A5B9-C54C-B3FC-1C18D7AF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717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B5CEB-D601-C693-300E-15F121EB8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E2F1D4-4507-48E0-60A3-51EE2B8EE1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48DDE6-119F-EB28-E367-E69992E23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2074-EC0B-2B41-B475-51D16C37C68C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97B0D4-CC5E-2046-BA57-DF4842615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6AF15D-FF7F-FCF5-2207-2C38D239A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92075-A5B9-C54C-B3FC-1C18D7AF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203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FD155-1CCC-AAA2-75A1-EF9CF618F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BE89D9-61ED-8695-3A5E-7DB6378FED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4B0626-E13C-CB79-3D76-CE7654902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2074-EC0B-2B41-B475-51D16C37C68C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307CC1-6818-6A64-0A5F-07E675AEC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25B920-9AA7-C670-1DDB-F8EDB5534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92075-A5B9-C54C-B3FC-1C18D7AF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076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0C851-2F69-DB76-C793-9AC3573C2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4BF6FD-22B1-FDBF-8168-D639153EA7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C737B5-D568-378C-0F11-52EBBE8306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E7B99A-67C1-1BB9-1FD1-CA24DDCD4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2074-EC0B-2B41-B475-51D16C37C68C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6EB1D9-B898-FB4F-48FD-B02A802F1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A078E4-8DC1-5445-98D4-2A8E6775A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92075-A5B9-C54C-B3FC-1C18D7AF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795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D60AC-2EC8-C774-4DBC-CC19659D3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350028-5BFB-F2D1-F6D5-3B9FDC6072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5B459C-3706-A32C-F35B-5A42110F43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4426C5-E3F9-F5B8-F7DC-717A1C6431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516002-6AC0-D5D8-50A8-CB86C41530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DAB5B7-57A5-7AED-39E8-6BDEADA69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2074-EC0B-2B41-B475-51D16C37C68C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9792BD-48AF-5880-E763-3FF6EC71A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ED69D2-B40A-C63F-0E86-D8E76FA86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92075-A5B9-C54C-B3FC-1C18D7AF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212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D738A-EC9C-5373-54B9-EA4685847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AC8770-8C1F-7791-2E85-950D720D7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2074-EC0B-2B41-B475-51D16C37C68C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F39783-7D70-BE94-DFB3-EDDBA80C1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46904A-961E-0BC5-2F7C-321C14364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92075-A5B9-C54C-B3FC-1C18D7AF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955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D8E0E4-E548-DE27-B8FD-102CE5F5B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2074-EC0B-2B41-B475-51D16C37C68C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6A13F7-93D9-475A-2071-111A8E1DC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719722-8394-46B2-9589-15C05A84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92075-A5B9-C54C-B3FC-1C18D7AF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547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33DCE-19E4-C656-C58D-23DABF15E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FB9AC1-CF9C-8FC7-4AEB-ECEC2C556C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A3F375-8CF6-1B55-5937-4045588724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8BE0DE-0B69-711E-F332-95212B81B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2074-EC0B-2B41-B475-51D16C37C68C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5C9FF4-21A1-92DE-FF9C-E88F4766B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CEB9BC-DA72-FE7F-20CC-849D51BAF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92075-A5B9-C54C-B3FC-1C18D7AF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979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13308-CA92-7A78-EA41-7AB5798E5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D8D2FB-1259-19C3-5836-460F0528E8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F5D16-73C9-7985-530F-DE10D9B4B0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2A10E6-C254-D4E8-CBA2-58199F8FD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2074-EC0B-2B41-B475-51D16C37C68C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CE9A4B-E557-5C0E-81D4-8920F3357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6CC3CA-3153-2AB4-5FAE-869D89EFB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92075-A5B9-C54C-B3FC-1C18D7AF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80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E6D5B4-EEE7-2BB7-B176-AA36C4D61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6CDA30-8835-FE10-B29F-773115AA3F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B24CEE-89FA-3159-E4FC-144AB97C4F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D2074-EC0B-2B41-B475-51D16C37C68C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0DAD00-0E6A-45E7-90CD-C94F8FEC84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EAA4E8-AB67-DAD6-6A6A-39772451C7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92075-A5B9-C54C-B3FC-1C18D7AF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525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2466F-F516-B84B-DD2F-2B33934DE6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218A3B-21BE-12B4-1226-CAC2D151D2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18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CDEF0-156A-66F7-8F3F-DE523C3B8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1D7B9B-D8C4-4F3A-E43A-7598E1A616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320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alaa.rmevents@gmail.com</dc:creator>
  <cp:lastModifiedBy>alaa.rmevents@gmail.com</cp:lastModifiedBy>
  <cp:revision>1</cp:revision>
  <dcterms:created xsi:type="dcterms:W3CDTF">2023-10-23T08:23:17Z</dcterms:created>
  <dcterms:modified xsi:type="dcterms:W3CDTF">2023-10-23T08:25:45Z</dcterms:modified>
</cp:coreProperties>
</file>