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5C2B"/>
    <a:srgbClr val="AD9560"/>
    <a:srgbClr val="C8A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915"/>
  </p:normalViewPr>
  <p:slideViewPr>
    <p:cSldViewPr snapToGrid="0">
      <p:cViewPr varScale="1">
        <p:scale>
          <a:sx n="95" d="100"/>
          <a:sy n="95" d="100"/>
        </p:scale>
        <p:origin x="20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03182-1DE1-4B2E-789E-2169B2F8F5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5612" y="1500187"/>
            <a:ext cx="5324475" cy="809625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AD9560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8DE19-93FE-4D02-353E-D8C67027B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2092" y="2574924"/>
            <a:ext cx="6807995" cy="61277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85C2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D1D39-1539-0637-C50C-1DB08E850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02B64-94AC-81AB-0B96-A2C80D9DE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36CB5-A531-813A-0D1F-021C8A52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47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F856B-A7A8-1BB1-711D-A8859B056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08883A-FF5C-88F8-8AB0-8F8C30ABA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231C6-0208-AFA8-CEB9-9DDCE965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7C133-7399-CEC8-8BCE-13A85680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8E0D6-9166-0597-19F3-8EB71E5D0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5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5A4C39-2CB5-0578-EF1B-55CE1CF060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5341E7-70C1-B1CD-CBF7-78470C7DB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AA484-7393-DBE7-FF86-E8DA05ECD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58D9E-29E5-D259-9B39-216A5B97A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D3FC8-698E-F836-B95F-723B47EA2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27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4BFE3-053F-4CD9-A867-8473A63C3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C9492-01DD-07EA-44C1-5E3D65366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75171-CC0C-889A-D7F8-15651B4D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33A0C-980E-E757-FE11-08769215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17A69-4205-7A84-D089-1A34BA86F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1FAC-9933-312D-BB5E-1093DADD1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3C3D89-2D7C-DE71-5DB5-FAEEED808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688BA-5E01-F0C4-77FA-0F5ABC52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D94ACB-7CD4-1DBD-3D38-E907882AE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8C12F-47C4-30C4-7D6D-E026FF92E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5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6E3EA-6FC1-A7BC-FEC2-BBAD529A7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DE579-1A40-9E2F-8FE3-9B5521770B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92E9D6-9532-B27C-9A13-30D76C632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BC4F4-53AD-7F42-E901-D79CDE9C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52C7D-A4B9-EB71-9117-61A2FEBF8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6B576D-92C2-344D-6EFA-17432F8E4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8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FFA76-9E32-2D04-5FAA-FAC2E6741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7F3E3-8E45-FC13-3FBB-2A9C85F3F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D2AE6-1C53-4BE6-F6D2-FECD2F715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490B3-B297-47EF-8F19-D9835E73C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87DEDF-B625-A017-1FEF-83FA5A77F7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25916B-A764-72E8-F174-3E2A7E5ED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8E2FDB-6104-C025-F70B-B39CABF6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A529D5-F701-E382-1C7F-0ABD0B046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17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FE42D-2BAF-253B-FAE3-965B8AB84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7F6647-9544-4B6C-27D6-8504D373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C71092-9F63-E068-1175-ADC643657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81872-601C-0BBA-DC56-C3C848BFA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3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5E4270-0887-4156-CE35-78344F0D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D954CF-F301-4D40-86AE-FC1A097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D8613-98FB-20F5-EA4C-1008B1ADF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23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914AC-B226-3665-45C3-FE0405E31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F1E95-AB03-A19C-3501-77D0C886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6A307-2B03-40D7-5898-8EF2B3DAD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CBE50-D528-42A2-1C66-FA5E3FEC2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00467-F4EF-EBBB-5FC5-650F1900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520D9-50A6-E211-4DF4-4BD7AEFF1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8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E3995-0B43-63CF-EB4B-08AB4D647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707F0-EBC3-5AD6-05DD-F957A32AD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892ACD-F7A4-0DBD-E61F-67D0DFBC8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46F014-AD82-FB38-D242-EDC349534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38A875-2544-9062-583A-4AB64E7A6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0BA2AE-748E-E71F-6AC6-29B982FD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44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FAA764-A5BB-F59D-EE9B-EA669423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C687AE-7D5B-596B-8862-42A04FBD80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91BE5-E5FE-464D-AC46-88BCA6B3B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49DBF-73B7-B747-AC00-CFFE4737F151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71445-7436-8F88-451C-6F384188C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07EEB-BD40-471D-22E0-5086397D5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B0494-584A-074C-8452-3D7DEFBF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0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AD95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85C2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85C2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85C2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5C2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5C2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A678-E30F-9A15-8EBB-57F8B49743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B17461-EA4C-A87C-01DF-B14B78E57E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2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201F7-AFB6-0523-55F0-24A8BCDF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DD526-AE19-4C18-E740-918DFCAE4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alaa.rmevents@gmail.com</cp:lastModifiedBy>
  <cp:revision>1</cp:revision>
  <dcterms:created xsi:type="dcterms:W3CDTF">2023-10-23T08:19:22Z</dcterms:created>
  <dcterms:modified xsi:type="dcterms:W3CDTF">2023-10-23T08:23:12Z</dcterms:modified>
</cp:coreProperties>
</file>